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2" r:id="rId8"/>
    <p:sldId id="295" r:id="rId9"/>
    <p:sldId id="262" r:id="rId10"/>
    <p:sldId id="316" r:id="rId11"/>
    <p:sldId id="296" r:id="rId12"/>
    <p:sldId id="263" r:id="rId13"/>
    <p:sldId id="297" r:id="rId14"/>
    <p:sldId id="307" r:id="rId15"/>
    <p:sldId id="308" r:id="rId16"/>
    <p:sldId id="309" r:id="rId17"/>
    <p:sldId id="298" r:id="rId18"/>
    <p:sldId id="318" r:id="rId19"/>
    <p:sldId id="264" r:id="rId20"/>
    <p:sldId id="317" r:id="rId21"/>
    <p:sldId id="319" r:id="rId22"/>
    <p:sldId id="299" r:id="rId23"/>
    <p:sldId id="265" r:id="rId24"/>
    <p:sldId id="301" r:id="rId25"/>
    <p:sldId id="268" r:id="rId26"/>
    <p:sldId id="310" r:id="rId27"/>
    <p:sldId id="269" r:id="rId28"/>
    <p:sldId id="303" r:id="rId29"/>
    <p:sldId id="304" r:id="rId30"/>
    <p:sldId id="305" r:id="rId31"/>
    <p:sldId id="306" r:id="rId32"/>
    <p:sldId id="320" r:id="rId33"/>
    <p:sldId id="315" r:id="rId34"/>
    <p:sldId id="302" r:id="rId35"/>
    <p:sldId id="311" r:id="rId36"/>
    <p:sldId id="312" r:id="rId37"/>
    <p:sldId id="313" r:id="rId38"/>
    <p:sldId id="321" r:id="rId39"/>
    <p:sldId id="314" r:id="rId40"/>
  </p:sldIdLst>
  <p:sldSz cx="9144000" cy="5143500" type="screen16x9"/>
  <p:notesSz cx="6858000" cy="9144000"/>
  <p:embeddedFontLst>
    <p:embeddedFont>
      <p:font typeface="Encode Sans" panose="020B0604020202020204" charset="0"/>
      <p:regular r:id="rId43"/>
      <p:bold r:id="rId44"/>
    </p:embeddedFont>
    <p:embeddedFont>
      <p:font typeface="Bebas Neue" panose="020B0604020202020204" charset="0"/>
      <p:regular r:id="rId45"/>
    </p:embeddedFont>
    <p:embeddedFont>
      <p:font typeface="PT Sans" panose="020B0604020202020204" charset="0"/>
      <p:regular r:id="rId46"/>
      <p:bold r:id="rId47"/>
      <p:italic r:id="rId48"/>
      <p:boldItalic r:id="rId49"/>
    </p:embeddedFont>
    <p:embeddedFont>
      <p:font typeface="Doppio One" panose="020B0604020202020204" charset="0"/>
      <p:regular r:id="rId50"/>
    </p:embeddedFont>
    <p:embeddedFont>
      <p:font typeface="Encode Sans Condensed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38" d="100"/>
          <a:sy n="138" d="100"/>
        </p:scale>
        <p:origin x="138" y="25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7015420" y="3297175"/>
            <a:ext cx="1498478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82" y="1154331"/>
            <a:ext cx="4888095" cy="3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98" y="1123387"/>
            <a:ext cx="6257245" cy="27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158512"/>
            <a:ext cx="5724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</a:t>
            </a:r>
            <a:r>
              <a:rPr lang="en" dirty="0" smtClean="0"/>
              <a:t>synoptique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6907</TotalTime>
  <Words>263</Words>
  <Application>Microsoft Office PowerPoint</Application>
  <PresentationFormat>Affichage à l'écran (16:9)</PresentationFormat>
  <Paragraphs>91</Paragraphs>
  <Slides>39</Slides>
  <Notes>39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Encode Sans</vt:lpstr>
      <vt:lpstr>Bebas Neue</vt:lpstr>
      <vt:lpstr>PT Sans</vt:lpstr>
      <vt:lpstr>Arial</vt:lpstr>
      <vt:lpstr>Doppio One</vt:lpstr>
      <vt:lpstr>Encode Sans Condensed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Diagramme synoptique personnel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Cahier de Recette</vt:lpstr>
      <vt:lpstr>Configuration de la « Light Board »</vt:lpstr>
      <vt:lpstr>Présentation PowerPoint</vt:lpstr>
      <vt:lpstr>Activer la scène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170</cp:revision>
  <dcterms:modified xsi:type="dcterms:W3CDTF">2024-06-06T08:12:18Z</dcterms:modified>
</cp:coreProperties>
</file>